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8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22879" y="421640"/>
            <a:ext cx="4247641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ORGANIGRAMMA</a:t>
            </a:r>
            <a:r>
              <a:rPr spc="-20" dirty="0"/>
              <a:t> </a:t>
            </a:r>
            <a:r>
              <a:rPr spc="-5" dirty="0"/>
              <a:t>A.S</a:t>
            </a:r>
            <a:r>
              <a:rPr spc="-5"/>
              <a:t>.</a:t>
            </a:r>
            <a:r>
              <a:rPr spc="-15"/>
              <a:t> </a:t>
            </a:r>
            <a:r>
              <a:rPr spc="-5" smtClean="0"/>
              <a:t>20</a:t>
            </a:r>
            <a:r>
              <a:rPr lang="it-IT" spc="-5" dirty="0" smtClean="0"/>
              <a:t>20-21</a:t>
            </a: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1540255" y="854951"/>
            <a:ext cx="8027670" cy="3909060"/>
            <a:chOff x="1540255" y="854951"/>
            <a:chExt cx="8027670" cy="3909060"/>
          </a:xfrm>
        </p:grpSpPr>
        <p:sp>
          <p:nvSpPr>
            <p:cNvPr id="4" name="object 4"/>
            <p:cNvSpPr/>
            <p:nvPr/>
          </p:nvSpPr>
          <p:spPr>
            <a:xfrm>
              <a:off x="1552955" y="1615313"/>
              <a:ext cx="8002270" cy="1263650"/>
            </a:xfrm>
            <a:custGeom>
              <a:avLst/>
              <a:gdLst/>
              <a:ahLst/>
              <a:cxnLst/>
              <a:rect l="l" t="t" r="r" b="b"/>
              <a:pathLst>
                <a:path w="8002270" h="1263650">
                  <a:moveTo>
                    <a:pt x="4094099" y="0"/>
                  </a:moveTo>
                  <a:lnTo>
                    <a:pt x="4094099" y="724788"/>
                  </a:lnTo>
                  <a:lnTo>
                    <a:pt x="4180967" y="724788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820927"/>
                  </a:lnTo>
                  <a:lnTo>
                    <a:pt x="4006850" y="820927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269621"/>
                  </a:lnTo>
                  <a:lnTo>
                    <a:pt x="4187825" y="269621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264033"/>
                  </a:lnTo>
                  <a:lnTo>
                    <a:pt x="3993133" y="264033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42364"/>
                  </a:lnTo>
                  <a:lnTo>
                    <a:pt x="8002016" y="1142364"/>
                  </a:lnTo>
                  <a:lnTo>
                    <a:pt x="8002016" y="1220724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70813"/>
                  </a:lnTo>
                  <a:lnTo>
                    <a:pt x="6864985" y="1170813"/>
                  </a:lnTo>
                  <a:lnTo>
                    <a:pt x="6864985" y="1249172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67002"/>
                  </a:lnTo>
                  <a:lnTo>
                    <a:pt x="4611878" y="1167002"/>
                  </a:lnTo>
                  <a:lnTo>
                    <a:pt x="4611878" y="1245362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84783"/>
                  </a:lnTo>
                  <a:lnTo>
                    <a:pt x="5744718" y="1184783"/>
                  </a:lnTo>
                  <a:lnTo>
                    <a:pt x="5744718" y="1263141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75765"/>
                  </a:lnTo>
                  <a:lnTo>
                    <a:pt x="3175508" y="1175765"/>
                  </a:lnTo>
                  <a:lnTo>
                    <a:pt x="3175508" y="1254125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75765"/>
                  </a:lnTo>
                  <a:lnTo>
                    <a:pt x="1509521" y="1175765"/>
                  </a:lnTo>
                  <a:lnTo>
                    <a:pt x="1509521" y="1254125"/>
                  </a:lnTo>
                </a:path>
                <a:path w="8002270" h="1263650">
                  <a:moveTo>
                    <a:pt x="4094099" y="0"/>
                  </a:moveTo>
                  <a:lnTo>
                    <a:pt x="4094099" y="1175765"/>
                  </a:lnTo>
                  <a:lnTo>
                    <a:pt x="0" y="1175765"/>
                  </a:lnTo>
                  <a:lnTo>
                    <a:pt x="0" y="1254125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32247" y="854951"/>
              <a:ext cx="1227594" cy="82221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552955" y="3511804"/>
              <a:ext cx="0" cy="156845"/>
            </a:xfrm>
            <a:custGeom>
              <a:avLst/>
              <a:gdLst/>
              <a:ahLst/>
              <a:cxnLst/>
              <a:rect l="l" t="t" r="r" b="b"/>
              <a:pathLst>
                <a:path h="156845">
                  <a:moveTo>
                    <a:pt x="0" y="0"/>
                  </a:moveTo>
                  <a:lnTo>
                    <a:pt x="0" y="156718"/>
                  </a:lnTo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52955" y="4041648"/>
              <a:ext cx="0" cy="156845"/>
            </a:xfrm>
            <a:custGeom>
              <a:avLst/>
              <a:gdLst/>
              <a:ahLst/>
              <a:cxnLst/>
              <a:rect l="l" t="t" r="r" b="b"/>
              <a:pathLst>
                <a:path h="156845">
                  <a:moveTo>
                    <a:pt x="0" y="0"/>
                  </a:moveTo>
                  <a:lnTo>
                    <a:pt x="0" y="156844"/>
                  </a:lnTo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62477" y="3536696"/>
              <a:ext cx="0" cy="133985"/>
            </a:xfrm>
            <a:custGeom>
              <a:avLst/>
              <a:gdLst/>
              <a:ahLst/>
              <a:cxnLst/>
              <a:rect l="l" t="t" r="r" b="b"/>
              <a:pathLst>
                <a:path h="133985">
                  <a:moveTo>
                    <a:pt x="0" y="0"/>
                  </a:moveTo>
                  <a:lnTo>
                    <a:pt x="0" y="133984"/>
                  </a:lnTo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62477" y="4043934"/>
              <a:ext cx="0" cy="179705"/>
            </a:xfrm>
            <a:custGeom>
              <a:avLst/>
              <a:gdLst/>
              <a:ahLst/>
              <a:cxnLst/>
              <a:rect l="l" t="t" r="r" b="b"/>
              <a:pathLst>
                <a:path h="179704">
                  <a:moveTo>
                    <a:pt x="0" y="0"/>
                  </a:moveTo>
                  <a:lnTo>
                    <a:pt x="0" y="179450"/>
                  </a:lnTo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50104" y="3516249"/>
              <a:ext cx="2658745" cy="1235075"/>
            </a:xfrm>
            <a:custGeom>
              <a:avLst/>
              <a:gdLst/>
              <a:ahLst/>
              <a:cxnLst/>
              <a:rect l="l" t="t" r="r" b="b"/>
              <a:pathLst>
                <a:path w="2658745" h="1235075">
                  <a:moveTo>
                    <a:pt x="78359" y="20574"/>
                  </a:moveTo>
                  <a:lnTo>
                    <a:pt x="78359" y="1234947"/>
                  </a:lnTo>
                  <a:lnTo>
                    <a:pt x="0" y="1234947"/>
                  </a:lnTo>
                </a:path>
                <a:path w="2658745" h="1235075">
                  <a:moveTo>
                    <a:pt x="2647569" y="16001"/>
                  </a:moveTo>
                  <a:lnTo>
                    <a:pt x="2647569" y="68834"/>
                  </a:lnTo>
                  <a:lnTo>
                    <a:pt x="2658491" y="68834"/>
                  </a:lnTo>
                  <a:lnTo>
                    <a:pt x="2658491" y="147319"/>
                  </a:lnTo>
                </a:path>
                <a:path w="2658745" h="1235075">
                  <a:moveTo>
                    <a:pt x="1514729" y="0"/>
                  </a:moveTo>
                  <a:lnTo>
                    <a:pt x="1514729" y="78231"/>
                  </a:lnTo>
                  <a:lnTo>
                    <a:pt x="1532890" y="78231"/>
                  </a:lnTo>
                  <a:lnTo>
                    <a:pt x="1532890" y="156590"/>
                  </a:lnTo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81471" y="4094861"/>
              <a:ext cx="1905" cy="444500"/>
            </a:xfrm>
            <a:custGeom>
              <a:avLst/>
              <a:gdLst/>
              <a:ahLst/>
              <a:cxnLst/>
              <a:rect l="l" t="t" r="r" b="b"/>
              <a:pathLst>
                <a:path w="1904" h="444500">
                  <a:moveTo>
                    <a:pt x="762" y="-12700"/>
                  </a:moveTo>
                  <a:lnTo>
                    <a:pt x="762" y="457073"/>
                  </a:lnTo>
                </a:path>
              </a:pathLst>
            </a:custGeom>
            <a:ln w="26924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59400" y="957859"/>
            <a:ext cx="574675" cy="5232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DS</a:t>
            </a:r>
            <a:endParaRPr sz="1000">
              <a:latin typeface="Times New Roman"/>
              <a:cs typeface="Times New Roman"/>
            </a:endParaRPr>
          </a:p>
          <a:p>
            <a:pPr marL="12700" marR="5080" algn="ctr">
              <a:lnSpc>
                <a:spcPts val="1030"/>
              </a:lnSpc>
              <a:spcBef>
                <a:spcPts val="420"/>
              </a:spcBef>
            </a:pPr>
            <a:r>
              <a:rPr sz="1000" b="1" spc="-5" dirty="0">
                <a:latin typeface="Times New Roman"/>
                <a:cs typeface="Times New Roman"/>
              </a:rPr>
              <a:t>Fr</a:t>
            </a:r>
            <a:r>
              <a:rPr sz="1000" b="1" dirty="0">
                <a:latin typeface="Times New Roman"/>
                <a:cs typeface="Times New Roman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ncesca  Nardi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0975" y="2845308"/>
            <a:ext cx="1233677" cy="72771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056233" y="2855112"/>
            <a:ext cx="992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01625">
              <a:lnSpc>
                <a:spcPct val="120000"/>
              </a:lnSpc>
              <a:spcBef>
                <a:spcPts val="100"/>
              </a:spcBef>
            </a:pPr>
            <a:r>
              <a:rPr sz="1000" b="1" spc="-5" dirty="0">
                <a:latin typeface="Times New Roman"/>
                <a:cs typeface="Times New Roman"/>
              </a:rPr>
              <a:t>Area 1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Offerta f</a:t>
            </a:r>
            <a:r>
              <a:rPr sz="1000" b="1" dirty="0">
                <a:latin typeface="Times New Roman"/>
                <a:cs typeface="Times New Roman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r</a:t>
            </a:r>
            <a:r>
              <a:rPr sz="1000" b="1" spc="-30" dirty="0">
                <a:latin typeface="Times New Roman"/>
                <a:cs typeface="Times New Roman"/>
              </a:rPr>
              <a:t>m</a:t>
            </a:r>
            <a:r>
              <a:rPr sz="1000" b="1" dirty="0">
                <a:latin typeface="Times New Roman"/>
                <a:cs typeface="Times New Roman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tiva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9744" y="3622522"/>
            <a:ext cx="1104150" cy="523519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118717" y="3632098"/>
            <a:ext cx="866775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1</a:t>
            </a:r>
            <a:r>
              <a:rPr sz="1000" b="1" spc="-3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Referente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Francesca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Urru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1539" y="4174235"/>
            <a:ext cx="1319022" cy="192252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093724" y="4446803"/>
            <a:ext cx="918210" cy="147848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3</a:t>
            </a:r>
            <a:r>
              <a:rPr sz="1000" b="1" spc="-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FFSS:</a:t>
            </a:r>
            <a:endParaRPr sz="1000">
              <a:latin typeface="Times New Roman"/>
              <a:cs typeface="Times New Roman"/>
            </a:endParaRPr>
          </a:p>
          <a:p>
            <a:pPr marL="12700" marR="5080" algn="ctr">
              <a:lnSpc>
                <a:spcPct val="120000"/>
              </a:lnSpc>
            </a:pPr>
            <a:r>
              <a:rPr sz="1000" b="1" spc="-5" dirty="0">
                <a:latin typeface="Times New Roman"/>
                <a:cs typeface="Times New Roman"/>
              </a:rPr>
              <a:t>Infanzia 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S</a:t>
            </a:r>
            <a:r>
              <a:rPr sz="1000" i="1" spc="-5" dirty="0">
                <a:latin typeface="Times New Roman"/>
                <a:cs typeface="Times New Roman"/>
              </a:rPr>
              <a:t>tef</a:t>
            </a:r>
            <a:r>
              <a:rPr sz="1000" i="1" dirty="0">
                <a:latin typeface="Times New Roman"/>
                <a:cs typeface="Times New Roman"/>
              </a:rPr>
              <a:t>an</a:t>
            </a:r>
            <a:r>
              <a:rPr sz="1000" i="1" spc="-5" dirty="0">
                <a:latin typeface="Times New Roman"/>
                <a:cs typeface="Times New Roman"/>
              </a:rPr>
              <a:t>ia</a:t>
            </a:r>
            <a:r>
              <a:rPr sz="1000" i="1" spc="-1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Za</a:t>
            </a:r>
            <a:r>
              <a:rPr sz="1000" i="1" dirty="0">
                <a:latin typeface="Times New Roman"/>
                <a:cs typeface="Times New Roman"/>
              </a:rPr>
              <a:t>na</a:t>
            </a:r>
            <a:r>
              <a:rPr sz="1000" i="1" spc="-10" dirty="0">
                <a:latin typeface="Times New Roman"/>
                <a:cs typeface="Times New Roman"/>
              </a:rPr>
              <a:t>r</a:t>
            </a:r>
            <a:r>
              <a:rPr sz="1000" i="1" dirty="0">
                <a:latin typeface="Times New Roman"/>
                <a:cs typeface="Times New Roman"/>
              </a:rPr>
              <a:t>o</a:t>
            </a:r>
            <a:r>
              <a:rPr sz="1000" i="1" spc="-5" dirty="0">
                <a:latin typeface="Times New Roman"/>
                <a:cs typeface="Times New Roman"/>
              </a:rPr>
              <a:t>li  </a:t>
            </a:r>
            <a:r>
              <a:rPr sz="1000" b="1" spc="-5" dirty="0">
                <a:latin typeface="Times New Roman"/>
                <a:cs typeface="Times New Roman"/>
              </a:rPr>
              <a:t>Primaria</a:t>
            </a:r>
            <a:endParaRPr sz="1000">
              <a:latin typeface="Times New Roman"/>
              <a:cs typeface="Times New Roman"/>
            </a:endParaRPr>
          </a:p>
          <a:p>
            <a:pPr marL="47625" marR="40005" indent="-1270" algn="ctr">
              <a:lnSpc>
                <a:spcPct val="118800"/>
              </a:lnSpc>
              <a:spcBef>
                <a:spcPts val="50"/>
              </a:spcBef>
            </a:pPr>
            <a:r>
              <a:rPr sz="900" i="1" spc="-5" dirty="0">
                <a:latin typeface="Times New Roman"/>
                <a:cs typeface="Times New Roman"/>
              </a:rPr>
              <a:t>Francesca Urru 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1000" b="1" spc="-5">
                <a:latin typeface="Times New Roman"/>
                <a:cs typeface="Times New Roman"/>
              </a:rPr>
              <a:t>Secondaria </a:t>
            </a:r>
            <a:r>
              <a:rPr sz="1000" b="1">
                <a:latin typeface="Times New Roman"/>
                <a:cs typeface="Times New Roman"/>
              </a:rPr>
              <a:t> </a:t>
            </a:r>
            <a:r>
              <a:rPr lang="it-IT" sz="1000" i="1" spc="-5" dirty="0" smtClean="0">
                <a:latin typeface="Times New Roman"/>
                <a:cs typeface="Times New Roman"/>
              </a:rPr>
              <a:t>Delia D’Onofrio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57983" y="2845295"/>
            <a:ext cx="1806701" cy="753630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2262885" y="2863113"/>
            <a:ext cx="1598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4520">
              <a:lnSpc>
                <a:spcPct val="120000"/>
              </a:lnSpc>
              <a:spcBef>
                <a:spcPts val="100"/>
              </a:spcBef>
            </a:pPr>
            <a:r>
              <a:rPr sz="1000" b="1" spc="-5" dirty="0">
                <a:latin typeface="Times New Roman"/>
                <a:cs typeface="Times New Roman"/>
              </a:rPr>
              <a:t>Area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2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Valutazione/Autovalutazione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12135" y="3624059"/>
            <a:ext cx="898410" cy="525030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2716783" y="3634511"/>
            <a:ext cx="690880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1 Re</a:t>
            </a:r>
            <a:r>
              <a:rPr sz="1000" b="1" dirty="0">
                <a:latin typeface="Times New Roman"/>
                <a:cs typeface="Times New Roman"/>
              </a:rPr>
              <a:t>f</a:t>
            </a:r>
            <a:r>
              <a:rPr sz="1000" b="1" spc="-5" dirty="0">
                <a:latin typeface="Times New Roman"/>
                <a:cs typeface="Times New Roman"/>
              </a:rPr>
              <a:t>erente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b="1" i="1" spc="-10" dirty="0">
                <a:latin typeface="Times New Roman"/>
                <a:cs typeface="Times New Roman"/>
              </a:rPr>
              <a:t>Bruna</a:t>
            </a:r>
            <a:r>
              <a:rPr sz="1000" b="1" i="1" spc="-5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Pucci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23" name="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76500" y="4200144"/>
            <a:ext cx="1168158" cy="1846326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2581148" y="4450740"/>
            <a:ext cx="961390" cy="143573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3 FFS</a:t>
            </a:r>
            <a:r>
              <a:rPr sz="1000" b="1" spc="-10" dirty="0">
                <a:latin typeface="Times New Roman"/>
                <a:cs typeface="Times New Roman"/>
              </a:rPr>
              <a:t>S</a:t>
            </a:r>
            <a:r>
              <a:rPr sz="1000" b="1" spc="-5" dirty="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240"/>
              </a:spcBef>
            </a:pPr>
            <a:r>
              <a:rPr sz="1000" b="1" spc="-5" dirty="0">
                <a:latin typeface="Times New Roman"/>
                <a:cs typeface="Times New Roman"/>
              </a:rPr>
              <a:t>Infanzia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000" i="1" spc="-5">
                <a:latin typeface="Times New Roman"/>
                <a:cs typeface="Times New Roman"/>
              </a:rPr>
              <a:t>Claudia</a:t>
            </a:r>
            <a:r>
              <a:rPr sz="1000" i="1" spc="-30">
                <a:latin typeface="Times New Roman"/>
                <a:cs typeface="Times New Roman"/>
              </a:rPr>
              <a:t> </a:t>
            </a:r>
            <a:r>
              <a:rPr sz="1000" i="1" spc="-5" smtClean="0">
                <a:latin typeface="Times New Roman"/>
                <a:cs typeface="Times New Roman"/>
              </a:rPr>
              <a:t>Dal</a:t>
            </a:r>
            <a:r>
              <a:rPr lang="it-IT" sz="1000" i="1" spc="-20" dirty="0">
                <a:latin typeface="Times New Roman"/>
                <a:cs typeface="Times New Roman"/>
              </a:rPr>
              <a:t>c</a:t>
            </a:r>
            <a:r>
              <a:rPr sz="1000" i="1" spc="-5" smtClean="0">
                <a:latin typeface="Times New Roman"/>
                <a:cs typeface="Times New Roman"/>
              </a:rPr>
              <a:t>ielo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1000" b="1" spc="-5" dirty="0">
                <a:latin typeface="Times New Roman"/>
                <a:cs typeface="Times New Roman"/>
              </a:rPr>
              <a:t>Primaria</a:t>
            </a:r>
            <a:endParaRPr sz="1000">
              <a:latin typeface="Times New Roman"/>
              <a:cs typeface="Times New Roman"/>
            </a:endParaRPr>
          </a:p>
          <a:p>
            <a:pPr marL="233045" marR="225425" algn="ctr">
              <a:lnSpc>
                <a:spcPts val="1030"/>
              </a:lnSpc>
              <a:spcBef>
                <a:spcPts val="420"/>
              </a:spcBef>
            </a:pPr>
            <a:r>
              <a:rPr sz="1000" i="1" spc="-5" dirty="0">
                <a:latin typeface="Times New Roman"/>
                <a:cs typeface="Times New Roman"/>
              </a:rPr>
              <a:t>A</a:t>
            </a:r>
            <a:r>
              <a:rPr sz="1000" i="1" dirty="0">
                <a:latin typeface="Times New Roman"/>
                <a:cs typeface="Times New Roman"/>
              </a:rPr>
              <a:t>n</a:t>
            </a:r>
            <a:r>
              <a:rPr sz="1000" i="1" spc="-5" dirty="0">
                <a:latin typeface="Times New Roman"/>
                <a:cs typeface="Times New Roman"/>
              </a:rPr>
              <a:t>to</a:t>
            </a:r>
            <a:r>
              <a:rPr sz="1000" i="1" dirty="0">
                <a:latin typeface="Times New Roman"/>
                <a:cs typeface="Times New Roman"/>
              </a:rPr>
              <a:t>n</a:t>
            </a:r>
            <a:r>
              <a:rPr sz="1000" i="1" spc="-5" dirty="0">
                <a:latin typeface="Times New Roman"/>
                <a:cs typeface="Times New Roman"/>
              </a:rPr>
              <a:t>ella  Marconi</a:t>
            </a:r>
            <a:endParaRPr sz="1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235"/>
              </a:spcBef>
            </a:pPr>
            <a:r>
              <a:rPr sz="1000" b="1" spc="-5" dirty="0">
                <a:latin typeface="Times New Roman"/>
                <a:cs typeface="Times New Roman"/>
              </a:rPr>
              <a:t>Secondaria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lang="it-IT" sz="1000" i="1" spc="-5" dirty="0" smtClean="0">
                <a:latin typeface="Times New Roman"/>
                <a:cs typeface="Times New Roman"/>
              </a:rPr>
              <a:t>Roberta </a:t>
            </a:r>
            <a:r>
              <a:rPr sz="1000" i="1" spc="-30" smtClean="0">
                <a:latin typeface="Times New Roman"/>
                <a:cs typeface="Times New Roman"/>
              </a:rPr>
              <a:t> </a:t>
            </a:r>
            <a:r>
              <a:rPr lang="it-IT" sz="1000" i="1" spc="-5" dirty="0" smtClean="0">
                <a:latin typeface="Times New Roman"/>
                <a:cs typeface="Times New Roman"/>
              </a:rPr>
              <a:t>Longo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25" name="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187952" y="2845295"/>
            <a:ext cx="1078229" cy="753630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4439539" y="2862859"/>
            <a:ext cx="5803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3980">
              <a:lnSpc>
                <a:spcPct val="120200"/>
              </a:lnSpc>
              <a:spcBef>
                <a:spcPts val="100"/>
              </a:spcBef>
            </a:pPr>
            <a:r>
              <a:rPr sz="1000" b="1" spc="-5" dirty="0">
                <a:latin typeface="Times New Roman"/>
                <a:cs typeface="Times New Roman"/>
              </a:rPr>
              <a:t>Area 3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I</a:t>
            </a:r>
            <a:r>
              <a:rPr sz="1000" b="1" spc="-5" dirty="0">
                <a:latin typeface="Times New Roman"/>
                <a:cs typeface="Times New Roman"/>
              </a:rPr>
              <a:t>nclu</a:t>
            </a:r>
            <a:r>
              <a:rPr sz="1000" b="1" spc="-15" dirty="0">
                <a:latin typeface="Times New Roman"/>
                <a:cs typeface="Times New Roman"/>
              </a:rPr>
              <a:t>s</a:t>
            </a:r>
            <a:r>
              <a:rPr sz="1000" b="1" spc="-5" dirty="0">
                <a:latin typeface="Times New Roman"/>
                <a:cs typeface="Times New Roman"/>
              </a:rPr>
              <a:t>ione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27" name="object 2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710940" y="3683508"/>
            <a:ext cx="980706" cy="2172461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874770" y="3757955"/>
            <a:ext cx="709930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ctr">
              <a:lnSpc>
                <a:spcPct val="120000"/>
              </a:lnSpc>
              <a:spcBef>
                <a:spcPts val="100"/>
              </a:spcBef>
            </a:pPr>
            <a:r>
              <a:rPr sz="1000" b="1" spc="-5" dirty="0">
                <a:latin typeface="Times New Roman"/>
                <a:cs typeface="Times New Roman"/>
              </a:rPr>
              <a:t>A</a:t>
            </a:r>
            <a:r>
              <a:rPr sz="1000" b="1" spc="-10" dirty="0">
                <a:latin typeface="Times New Roman"/>
                <a:cs typeface="Times New Roman"/>
              </a:rPr>
              <a:t>L</a:t>
            </a:r>
            <a:r>
              <a:rPr sz="1000" b="1" spc="-5" dirty="0">
                <a:latin typeface="Times New Roman"/>
                <a:cs typeface="Times New Roman"/>
              </a:rPr>
              <a:t>UNNI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>
                <a:latin typeface="Times New Roman"/>
                <a:cs typeface="Times New Roman"/>
              </a:rPr>
              <a:t>H  </a:t>
            </a:r>
            <a:r>
              <a:rPr lang="it-IT" sz="1000" b="1" spc="-5" dirty="0" smtClean="0">
                <a:latin typeface="Times New Roman"/>
                <a:cs typeface="Times New Roman"/>
              </a:rPr>
              <a:t>2</a:t>
            </a:r>
            <a:r>
              <a:rPr sz="1000" b="1" spc="-20" smtClean="0">
                <a:latin typeface="Times New Roman"/>
                <a:cs typeface="Times New Roman"/>
              </a:rPr>
              <a:t> </a:t>
            </a:r>
            <a:r>
              <a:rPr sz="1000" b="1" spc="-5" smtClean="0">
                <a:latin typeface="Times New Roman"/>
                <a:cs typeface="Times New Roman"/>
              </a:rPr>
              <a:t>FFSS:</a:t>
            </a:r>
            <a:endParaRPr lang="it-IT" sz="1000" b="1" spc="-5" dirty="0">
              <a:latin typeface="Times New Roman"/>
              <a:cs typeface="Times New Roman"/>
            </a:endParaRPr>
          </a:p>
          <a:p>
            <a:pPr marL="12700" marR="7620" algn="ctr">
              <a:lnSpc>
                <a:spcPct val="120000"/>
              </a:lnSpc>
              <a:spcBef>
                <a:spcPts val="100"/>
              </a:spcBef>
            </a:pPr>
            <a:r>
              <a:rPr sz="1000" b="1" spc="-5" smtClean="0">
                <a:latin typeface="Times New Roman"/>
                <a:cs typeface="Times New Roman"/>
              </a:rPr>
              <a:t>Infanzia</a:t>
            </a:r>
            <a:r>
              <a:rPr lang="it-IT" sz="1000" b="1" spc="-5" dirty="0">
                <a:latin typeface="Times New Roman"/>
                <a:cs typeface="Times New Roman"/>
              </a:rPr>
              <a:t> </a:t>
            </a:r>
            <a:r>
              <a:rPr lang="it-IT" sz="1000" b="1" spc="-5" dirty="0" smtClean="0"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  <a:p>
            <a:pPr marL="40005" marR="5080" indent="42545" algn="ctr">
              <a:lnSpc>
                <a:spcPct val="119600"/>
              </a:lnSpc>
            </a:pPr>
            <a:r>
              <a:rPr sz="1000" b="1" spc="-5" smtClean="0">
                <a:latin typeface="Times New Roman"/>
                <a:cs typeface="Times New Roman"/>
              </a:rPr>
              <a:t>Primaria </a:t>
            </a:r>
            <a:r>
              <a:rPr sz="1000" b="1" smtClean="0">
                <a:latin typeface="Times New Roman"/>
                <a:cs typeface="Times New Roman"/>
              </a:rPr>
              <a:t> </a:t>
            </a:r>
            <a:r>
              <a:rPr lang="it-IT" sz="1000" i="1" spc="-5" dirty="0" smtClean="0">
                <a:latin typeface="Times New Roman"/>
                <a:cs typeface="Times New Roman"/>
              </a:rPr>
              <a:t>Annarita </a:t>
            </a:r>
            <a:r>
              <a:rPr lang="it-IT" sz="1000" i="1" spc="-5" dirty="0" err="1" smtClean="0">
                <a:latin typeface="Times New Roman"/>
                <a:cs typeface="Times New Roman"/>
              </a:rPr>
              <a:t>Rabasca</a:t>
            </a:r>
            <a:endParaRPr lang="it-IT" sz="1000" i="1" spc="-5" dirty="0" smtClean="0">
              <a:latin typeface="Times New Roman"/>
              <a:cs typeface="Times New Roman"/>
            </a:endParaRPr>
          </a:p>
          <a:p>
            <a:pPr marL="40005" marR="5080" indent="42545" algn="ctr">
              <a:lnSpc>
                <a:spcPct val="119600"/>
              </a:lnSpc>
            </a:pPr>
            <a:r>
              <a:rPr sz="1000" b="1" spc="-5" smtClean="0">
                <a:latin typeface="Times New Roman"/>
                <a:cs typeface="Times New Roman"/>
              </a:rPr>
              <a:t>Sec</a:t>
            </a:r>
            <a:r>
              <a:rPr sz="1000" b="1" smtClean="0">
                <a:latin typeface="Times New Roman"/>
                <a:cs typeface="Times New Roman"/>
              </a:rPr>
              <a:t>o</a:t>
            </a:r>
            <a:r>
              <a:rPr sz="1000" b="1" spc="-5" smtClean="0">
                <a:latin typeface="Times New Roman"/>
                <a:cs typeface="Times New Roman"/>
              </a:rPr>
              <a:t>n</a:t>
            </a:r>
            <a:r>
              <a:rPr sz="1000" b="1" spc="-10" smtClean="0">
                <a:latin typeface="Times New Roman"/>
                <a:cs typeface="Times New Roman"/>
              </a:rPr>
              <a:t>d</a:t>
            </a:r>
            <a:r>
              <a:rPr sz="1000" b="1" smtClean="0">
                <a:latin typeface="Times New Roman"/>
                <a:cs typeface="Times New Roman"/>
              </a:rPr>
              <a:t>a</a:t>
            </a:r>
            <a:r>
              <a:rPr sz="1000" b="1" spc="-5" smtClean="0">
                <a:latin typeface="Times New Roman"/>
                <a:cs typeface="Times New Roman"/>
              </a:rPr>
              <a:t>ri</a:t>
            </a:r>
            <a:r>
              <a:rPr lang="it-IT" sz="1000" b="1" spc="-5" dirty="0" smtClean="0">
                <a:latin typeface="Times New Roman"/>
                <a:cs typeface="Times New Roman"/>
              </a:rPr>
              <a:t>a</a:t>
            </a:r>
          </a:p>
          <a:p>
            <a:pPr marL="40005" marR="5080" indent="42545" algn="ctr">
              <a:lnSpc>
                <a:spcPct val="119600"/>
              </a:lnSpc>
            </a:pPr>
            <a:r>
              <a:rPr lang="it-IT" sz="1000" i="1" spc="-5" dirty="0" smtClean="0">
                <a:latin typeface="Times New Roman"/>
                <a:cs typeface="Times New Roman"/>
              </a:rPr>
              <a:t>Germana Palma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59452" y="3659123"/>
            <a:ext cx="837438" cy="1384553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4903723" y="3668674"/>
            <a:ext cx="553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 marR="5080" indent="-47625">
              <a:lnSpc>
                <a:spcPct val="120000"/>
              </a:lnSpc>
              <a:spcBef>
                <a:spcPts val="100"/>
              </a:spcBef>
            </a:pPr>
            <a:r>
              <a:rPr sz="1000" b="1" spc="-5" dirty="0">
                <a:latin typeface="Times New Roman"/>
                <a:cs typeface="Times New Roman"/>
              </a:rPr>
              <a:t>DSA/</a:t>
            </a:r>
            <a:r>
              <a:rPr sz="1000" b="1" dirty="0">
                <a:latin typeface="Times New Roman"/>
                <a:cs typeface="Times New Roman"/>
              </a:rPr>
              <a:t>B</a:t>
            </a:r>
            <a:r>
              <a:rPr sz="1000" b="1" spc="-10" dirty="0">
                <a:latin typeface="Times New Roman"/>
                <a:cs typeface="Times New Roman"/>
              </a:rPr>
              <a:t>E</a:t>
            </a:r>
            <a:r>
              <a:rPr sz="1000" b="1" spc="-5" dirty="0">
                <a:latin typeface="Times New Roman"/>
                <a:cs typeface="Times New Roman"/>
              </a:rPr>
              <a:t>S  2</a:t>
            </a:r>
            <a:r>
              <a:rPr sz="1000" b="1" spc="-4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FFSS: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15764" y="4065524"/>
            <a:ext cx="7366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u="heavy" spc="-5" dirty="0">
                <a:uFill>
                  <a:solidFill>
                    <a:srgbClr val="9BBA58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1000" b="1" u="heavy" spc="45" dirty="0">
                <a:uFill>
                  <a:solidFill>
                    <a:srgbClr val="9BBA58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5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Pri</a:t>
            </a:r>
            <a:r>
              <a:rPr sz="1000" b="1" spc="-30" dirty="0">
                <a:latin typeface="Times New Roman"/>
                <a:cs typeface="Times New Roman"/>
              </a:rPr>
              <a:t>m</a:t>
            </a:r>
            <a:r>
              <a:rPr sz="1000" b="1" dirty="0">
                <a:latin typeface="Times New Roman"/>
                <a:cs typeface="Times New Roman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ria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64100" y="4248099"/>
            <a:ext cx="631190" cy="673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115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Annarita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ts val="1115"/>
              </a:lnSpc>
            </a:pPr>
            <a:r>
              <a:rPr sz="1000" i="1" spc="-5" dirty="0">
                <a:latin typeface="Times New Roman"/>
                <a:cs typeface="Times New Roman"/>
              </a:rPr>
              <a:t>Rabasca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000" b="1" spc="-5" dirty="0">
                <a:latin typeface="Times New Roman"/>
                <a:cs typeface="Times New Roman"/>
              </a:rPr>
              <a:t>Secondaria</a:t>
            </a:r>
            <a:endParaRPr sz="1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229"/>
              </a:spcBef>
            </a:pPr>
            <a:r>
              <a:rPr sz="1000" i="1" dirty="0">
                <a:latin typeface="Times New Roman"/>
                <a:cs typeface="Times New Roman"/>
              </a:rPr>
              <a:t>Sa</a:t>
            </a:r>
            <a:r>
              <a:rPr sz="1000" i="1" spc="-10" dirty="0">
                <a:latin typeface="Times New Roman"/>
                <a:cs typeface="Times New Roman"/>
              </a:rPr>
              <a:t>r</a:t>
            </a:r>
            <a:r>
              <a:rPr sz="1000" i="1" spc="-5" dirty="0">
                <a:latin typeface="Times New Roman"/>
                <a:cs typeface="Times New Roman"/>
              </a:rPr>
              <a:t>a </a:t>
            </a:r>
            <a:r>
              <a:rPr sz="1000" i="1" spc="-10" dirty="0">
                <a:latin typeface="Times New Roman"/>
                <a:cs typeface="Times New Roman"/>
              </a:rPr>
              <a:t>C</a:t>
            </a:r>
            <a:r>
              <a:rPr sz="1000" i="1" spc="-5" dirty="0">
                <a:latin typeface="Times New Roman"/>
                <a:cs typeface="Times New Roman"/>
              </a:rPr>
              <a:t>i</a:t>
            </a:r>
            <a:r>
              <a:rPr sz="1000" i="1" spc="-10" dirty="0">
                <a:latin typeface="Times New Roman"/>
                <a:cs typeface="Times New Roman"/>
              </a:rPr>
              <a:t>r</a:t>
            </a:r>
            <a:r>
              <a:rPr sz="1000" i="1" spc="-5" dirty="0">
                <a:latin typeface="Times New Roman"/>
                <a:cs typeface="Times New Roman"/>
              </a:rPr>
              <a:t>illi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37" name="object 3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623559" y="2836164"/>
            <a:ext cx="1079754" cy="741426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5755640" y="2850540"/>
            <a:ext cx="818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4629">
              <a:lnSpc>
                <a:spcPct val="120000"/>
              </a:lnSpc>
              <a:spcBef>
                <a:spcPts val="100"/>
              </a:spcBef>
            </a:pPr>
            <a:r>
              <a:rPr sz="1000" b="1" spc="-5" dirty="0">
                <a:latin typeface="Times New Roman"/>
                <a:cs typeface="Times New Roman"/>
              </a:rPr>
              <a:t>Area 4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Scuola</a:t>
            </a:r>
            <a:r>
              <a:rPr sz="1000" b="1" spc="-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digitale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51500" y="3585971"/>
            <a:ext cx="1143001" cy="1033653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5727700" y="3781425"/>
            <a:ext cx="914400" cy="470642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9539" marR="33655" indent="-90170" algn="ctr">
              <a:lnSpc>
                <a:spcPts val="1030"/>
              </a:lnSpc>
              <a:spcBef>
                <a:spcPts val="270"/>
              </a:spcBef>
            </a:pPr>
            <a:r>
              <a:rPr sz="1000" b="1" spc="-5" dirty="0">
                <a:latin typeface="Times New Roman"/>
                <a:cs typeface="Times New Roman"/>
              </a:rPr>
              <a:t>Ani</a:t>
            </a:r>
            <a:r>
              <a:rPr sz="1000" b="1" spc="-35" dirty="0">
                <a:latin typeface="Times New Roman"/>
                <a:cs typeface="Times New Roman"/>
              </a:rPr>
              <a:t>m</a:t>
            </a:r>
            <a:r>
              <a:rPr sz="1000" b="1" dirty="0">
                <a:latin typeface="Times New Roman"/>
                <a:cs typeface="Times New Roman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t</a:t>
            </a:r>
            <a:r>
              <a:rPr sz="1000" b="1" dirty="0">
                <a:latin typeface="Times New Roman"/>
                <a:cs typeface="Times New Roman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re  digitale</a:t>
            </a:r>
            <a:endParaRPr sz="1000"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235"/>
              </a:spcBef>
            </a:pPr>
            <a:r>
              <a:rPr lang="it-IT" sz="1000" i="1" spc="-5" dirty="0" smtClean="0">
                <a:latin typeface="Times New Roman"/>
                <a:cs typeface="Times New Roman"/>
              </a:rPr>
              <a:t>Luciano </a:t>
            </a:r>
            <a:r>
              <a:rPr lang="it-IT" sz="1000" i="1" spc="-5" dirty="0" err="1" smtClean="0">
                <a:latin typeface="Times New Roman"/>
                <a:cs typeface="Times New Roman"/>
              </a:rPr>
              <a:t>Nisticò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41" name="object 4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622035" y="4468367"/>
            <a:ext cx="1149870" cy="1265682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5727572" y="4619625"/>
            <a:ext cx="908685" cy="838691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Team</a:t>
            </a:r>
            <a:r>
              <a:rPr sz="1000" b="1" spc="-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digitale</a:t>
            </a:r>
            <a:endParaRPr sz="1000">
              <a:latin typeface="Times New Roman"/>
              <a:cs typeface="Times New Roman"/>
            </a:endParaRPr>
          </a:p>
          <a:p>
            <a:pPr marL="111760" marR="104775" indent="-635" algn="ctr">
              <a:lnSpc>
                <a:spcPts val="1030"/>
              </a:lnSpc>
              <a:spcBef>
                <a:spcPts val="415"/>
              </a:spcBef>
            </a:pPr>
            <a:r>
              <a:rPr sz="1000" i="1" spc="-5" smtClean="0">
                <a:latin typeface="Times New Roman"/>
                <a:cs typeface="Times New Roman"/>
              </a:rPr>
              <a:t>Antonella </a:t>
            </a:r>
            <a:r>
              <a:rPr sz="1000" i="1" smtClean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Mo</a:t>
            </a:r>
            <a:r>
              <a:rPr sz="1000" i="1" dirty="0">
                <a:latin typeface="Times New Roman"/>
                <a:cs typeface="Times New Roman"/>
              </a:rPr>
              <a:t>n</a:t>
            </a:r>
            <a:r>
              <a:rPr sz="1000" i="1" spc="-5" dirty="0">
                <a:latin typeface="Times New Roman"/>
                <a:cs typeface="Times New Roman"/>
              </a:rPr>
              <a:t>tacc</a:t>
            </a:r>
            <a:r>
              <a:rPr sz="1000" i="1" dirty="0">
                <a:latin typeface="Times New Roman"/>
                <a:cs typeface="Times New Roman"/>
              </a:rPr>
              <a:t>h</a:t>
            </a:r>
            <a:r>
              <a:rPr sz="1000" i="1" spc="-5" dirty="0">
                <a:latin typeface="Times New Roman"/>
                <a:cs typeface="Times New Roman"/>
              </a:rPr>
              <a:t>iesi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ts val="1115"/>
              </a:lnSpc>
              <a:spcBef>
                <a:spcPts val="235"/>
              </a:spcBef>
            </a:pPr>
            <a:r>
              <a:rPr sz="1000" i="1">
                <a:latin typeface="Times New Roman"/>
                <a:cs typeface="Times New Roman"/>
              </a:rPr>
              <a:t>Paola</a:t>
            </a:r>
            <a:r>
              <a:rPr sz="1000" i="1" spc="-50">
                <a:latin typeface="Times New Roman"/>
                <a:cs typeface="Times New Roman"/>
              </a:rPr>
              <a:t> </a:t>
            </a:r>
            <a:endParaRPr lang="it-IT" sz="1000" i="1" spc="-50" dirty="0" smtClean="0">
              <a:latin typeface="Times New Roman"/>
              <a:cs typeface="Times New Roman"/>
            </a:endParaRPr>
          </a:p>
          <a:p>
            <a:pPr algn="ctr">
              <a:lnSpc>
                <a:spcPts val="1115"/>
              </a:lnSpc>
              <a:spcBef>
                <a:spcPts val="235"/>
              </a:spcBef>
            </a:pPr>
            <a:r>
              <a:rPr sz="1000" i="1" spc="-5" smtClean="0">
                <a:latin typeface="Times New Roman"/>
                <a:cs typeface="Times New Roman"/>
              </a:rPr>
              <a:t>Pesciarelli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43" name="object 4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023100" y="2943225"/>
            <a:ext cx="1078229" cy="1034034"/>
          </a:xfrm>
          <a:prstGeom prst="rect">
            <a:avLst/>
          </a:prstGeom>
        </p:spPr>
      </p:pic>
      <p:sp>
        <p:nvSpPr>
          <p:cNvPr id="44" name="object 44"/>
          <p:cNvSpPr txBox="1"/>
          <p:nvPr/>
        </p:nvSpPr>
        <p:spPr>
          <a:xfrm>
            <a:off x="7099300" y="3019425"/>
            <a:ext cx="914401" cy="61388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52069" marR="45085" algn="ctr">
              <a:lnSpc>
                <a:spcPct val="86500"/>
              </a:lnSpc>
              <a:spcBef>
                <a:spcPts val="254"/>
              </a:spcBef>
            </a:pPr>
            <a:r>
              <a:rPr sz="1000" b="1" spc="-5" dirty="0">
                <a:latin typeface="Times New Roman"/>
                <a:cs typeface="Times New Roman"/>
              </a:rPr>
              <a:t>Referente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bullismo</a:t>
            </a:r>
            <a:r>
              <a:rPr sz="1000" b="1" spc="2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</a:t>
            </a:r>
            <a:r>
              <a:rPr sz="1000" b="1" dirty="0">
                <a:latin typeface="Times New Roman"/>
                <a:cs typeface="Times New Roman"/>
              </a:rPr>
              <a:t>y</a:t>
            </a:r>
            <a:r>
              <a:rPr sz="1000" b="1" spc="-5" dirty="0">
                <a:latin typeface="Times New Roman"/>
                <a:cs typeface="Times New Roman"/>
              </a:rPr>
              <a:t>berbul</a:t>
            </a:r>
            <a:r>
              <a:rPr sz="1000" b="1" spc="-10" dirty="0">
                <a:latin typeface="Times New Roman"/>
                <a:cs typeface="Times New Roman"/>
              </a:rPr>
              <a:t>l</a:t>
            </a:r>
            <a:r>
              <a:rPr sz="1000" b="1" spc="-5" dirty="0">
                <a:latin typeface="Times New Roman"/>
                <a:cs typeface="Times New Roman"/>
              </a:rPr>
              <a:t>i</a:t>
            </a:r>
            <a:r>
              <a:rPr sz="1000" b="1" spc="-10" dirty="0">
                <a:latin typeface="Times New Roman"/>
                <a:cs typeface="Times New Roman"/>
              </a:rPr>
              <a:t>s</a:t>
            </a:r>
            <a:r>
              <a:rPr sz="1000" b="1" spc="-35" dirty="0">
                <a:latin typeface="Times New Roman"/>
                <a:cs typeface="Times New Roman"/>
              </a:rPr>
              <a:t>m</a:t>
            </a:r>
            <a:r>
              <a:rPr sz="1000" b="1" spc="-5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lang="it-IT" sz="1000" i="1" spc="-5" dirty="0" smtClean="0">
                <a:latin typeface="Times New Roman"/>
                <a:cs typeface="Times New Roman"/>
              </a:rPr>
              <a:t>Valentina Presti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45" name="object 4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851900" y="2790825"/>
            <a:ext cx="1541526" cy="4104894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8851900" y="2860039"/>
            <a:ext cx="1447800" cy="357354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08585" marR="99695" algn="ctr">
              <a:lnSpc>
                <a:spcPts val="1080"/>
              </a:lnSpc>
              <a:spcBef>
                <a:spcPts val="229"/>
              </a:spcBef>
            </a:pPr>
            <a:r>
              <a:rPr sz="1000" b="1" spc="-5" dirty="0">
                <a:latin typeface="Times New Roman"/>
                <a:cs typeface="Times New Roman"/>
              </a:rPr>
              <a:t>Dipar</a:t>
            </a:r>
            <a:r>
              <a:rPr sz="1000" b="1" dirty="0">
                <a:latin typeface="Times New Roman"/>
                <a:cs typeface="Times New Roman"/>
              </a:rPr>
              <a:t>t</a:t>
            </a:r>
            <a:r>
              <a:rPr sz="1000" b="1" spc="-5" dirty="0">
                <a:latin typeface="Times New Roman"/>
                <a:cs typeface="Times New Roman"/>
              </a:rPr>
              <a:t>i</a:t>
            </a:r>
            <a:r>
              <a:rPr sz="1000" b="1" spc="-35" dirty="0">
                <a:latin typeface="Times New Roman"/>
                <a:cs typeface="Times New Roman"/>
              </a:rPr>
              <a:t>m</a:t>
            </a:r>
            <a:r>
              <a:rPr sz="1000" b="1" spc="-5" dirty="0">
                <a:latin typeface="Times New Roman"/>
                <a:cs typeface="Times New Roman"/>
              </a:rPr>
              <a:t>enti  Secondaria: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ts val="1120"/>
              </a:lnSpc>
              <a:spcBef>
                <a:spcPts val="295"/>
              </a:spcBef>
            </a:pPr>
            <a:r>
              <a:rPr sz="1000" b="1" spc="-5" dirty="0">
                <a:latin typeface="Times New Roman"/>
                <a:cs typeface="Times New Roman"/>
              </a:rPr>
              <a:t>Umanistico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ts val="1120"/>
              </a:lnSpc>
            </a:pPr>
            <a:r>
              <a:rPr lang="it-IT" sz="1000" i="1" spc="-5" dirty="0" smtClean="0">
                <a:latin typeface="Times New Roman"/>
                <a:cs typeface="Times New Roman"/>
              </a:rPr>
              <a:t>Roberta Longo</a:t>
            </a:r>
          </a:p>
          <a:p>
            <a:pPr algn="ctr">
              <a:lnSpc>
                <a:spcPts val="1115"/>
              </a:lnSpc>
              <a:spcBef>
                <a:spcPts val="240"/>
              </a:spcBef>
            </a:pPr>
            <a:r>
              <a:rPr sz="1000" b="1" spc="-5" smtClean="0">
                <a:latin typeface="Times New Roman"/>
                <a:cs typeface="Times New Roman"/>
              </a:rPr>
              <a:t>Linguistico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ts val="1115"/>
              </a:lnSpc>
            </a:pPr>
            <a:r>
              <a:rPr sz="1000" i="1" spc="-5">
                <a:latin typeface="Times New Roman"/>
                <a:cs typeface="Times New Roman"/>
              </a:rPr>
              <a:t>Francesca</a:t>
            </a:r>
            <a:r>
              <a:rPr sz="1000" i="1" spc="-25">
                <a:latin typeface="Times New Roman"/>
                <a:cs typeface="Times New Roman"/>
              </a:rPr>
              <a:t> </a:t>
            </a:r>
            <a:r>
              <a:rPr sz="1000" i="1" spc="-5" smtClean="0">
                <a:latin typeface="Times New Roman"/>
                <a:cs typeface="Times New Roman"/>
              </a:rPr>
              <a:t>Croce</a:t>
            </a:r>
            <a:endParaRPr lang="it-IT" sz="1000" i="1" spc="-5" dirty="0" smtClean="0">
              <a:latin typeface="Times New Roman"/>
              <a:cs typeface="Times New Roman"/>
            </a:endParaRPr>
          </a:p>
          <a:p>
            <a:pPr marL="79375" marR="71120" indent="76200" algn="ctr">
              <a:lnSpc>
                <a:spcPts val="1030"/>
              </a:lnSpc>
              <a:spcBef>
                <a:spcPts val="420"/>
              </a:spcBef>
            </a:pPr>
            <a:r>
              <a:rPr sz="1000" b="1" spc="-5" smtClean="0">
                <a:latin typeface="Times New Roman"/>
                <a:cs typeface="Times New Roman"/>
              </a:rPr>
              <a:t>Scientifico- </a:t>
            </a:r>
            <a:r>
              <a:rPr sz="1000" b="1" smtClean="0">
                <a:latin typeface="Times New Roman"/>
                <a:cs typeface="Times New Roman"/>
              </a:rPr>
              <a:t> </a:t>
            </a:r>
            <a:r>
              <a:rPr sz="1000" b="1" spc="-5" smtClean="0">
                <a:latin typeface="Times New Roman"/>
                <a:cs typeface="Times New Roman"/>
              </a:rPr>
              <a:t>Tecnologico</a:t>
            </a:r>
            <a:endParaRPr lang="it-IT" sz="1000" b="1" spc="-5" dirty="0" smtClean="0">
              <a:latin typeface="Times New Roman"/>
              <a:cs typeface="Times New Roman"/>
            </a:endParaRPr>
          </a:p>
          <a:p>
            <a:pPr marL="79375" marR="71120" indent="76200" algn="ctr">
              <a:lnSpc>
                <a:spcPts val="1030"/>
              </a:lnSpc>
              <a:spcBef>
                <a:spcPts val="420"/>
              </a:spcBef>
            </a:pPr>
            <a:r>
              <a:rPr sz="1000" b="1" spc="-5" smtClean="0">
                <a:latin typeface="Times New Roman"/>
                <a:cs typeface="Times New Roman"/>
              </a:rPr>
              <a:t> </a:t>
            </a:r>
            <a:r>
              <a:rPr sz="1000" b="1" smtClean="0">
                <a:latin typeface="Times New Roman"/>
                <a:cs typeface="Times New Roman"/>
              </a:rPr>
              <a:t> </a:t>
            </a:r>
            <a:r>
              <a:rPr sz="1000" i="1" spc="-5">
                <a:latin typeface="Times New Roman"/>
                <a:cs typeface="Times New Roman"/>
              </a:rPr>
              <a:t>Gerarda</a:t>
            </a:r>
            <a:r>
              <a:rPr sz="1000" i="1" spc="-55">
                <a:latin typeface="Times New Roman"/>
                <a:cs typeface="Times New Roman"/>
              </a:rPr>
              <a:t> </a:t>
            </a:r>
            <a:r>
              <a:rPr sz="1000" i="1" spc="-5" smtClean="0">
                <a:latin typeface="Times New Roman"/>
                <a:cs typeface="Times New Roman"/>
              </a:rPr>
              <a:t>Gallo</a:t>
            </a:r>
            <a:endParaRPr lang="it-IT" sz="1000" i="1" spc="-5" dirty="0" smtClean="0">
              <a:latin typeface="Times New Roman"/>
              <a:cs typeface="Times New Roman"/>
            </a:endParaRPr>
          </a:p>
          <a:p>
            <a:pPr marL="71755" marR="64769" indent="2540" algn="ctr">
              <a:lnSpc>
                <a:spcPct val="86400"/>
              </a:lnSpc>
              <a:spcBef>
                <a:spcPts val="400"/>
              </a:spcBef>
            </a:pPr>
            <a:r>
              <a:rPr sz="1000" b="1" spc="-5" smtClean="0">
                <a:latin typeface="Times New Roman"/>
                <a:cs typeface="Times New Roman"/>
              </a:rPr>
              <a:t>Artistico- </a:t>
            </a:r>
            <a:r>
              <a:rPr sz="1000" b="1" smtClean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motorio-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>
                <a:latin typeface="Times New Roman"/>
                <a:cs typeface="Times New Roman"/>
              </a:rPr>
              <a:t>espressivo </a:t>
            </a:r>
            <a:r>
              <a:rPr sz="1000" b="1">
                <a:latin typeface="Times New Roman"/>
                <a:cs typeface="Times New Roman"/>
              </a:rPr>
              <a:t> </a:t>
            </a:r>
            <a:endParaRPr lang="it-IT" sz="1000" b="1" dirty="0" smtClean="0">
              <a:latin typeface="Times New Roman"/>
              <a:cs typeface="Times New Roman"/>
            </a:endParaRPr>
          </a:p>
          <a:p>
            <a:pPr marL="71755" marR="64769" indent="2540" algn="ctr">
              <a:lnSpc>
                <a:spcPct val="86400"/>
              </a:lnSpc>
              <a:spcBef>
                <a:spcPts val="400"/>
              </a:spcBef>
            </a:pPr>
            <a:r>
              <a:rPr sz="1000" i="1" spc="-5" smtClean="0">
                <a:latin typeface="Times New Roman"/>
                <a:cs typeface="Times New Roman"/>
              </a:rPr>
              <a:t>Elisabetta</a:t>
            </a:r>
            <a:r>
              <a:rPr sz="1000" i="1" spc="-45" smtClean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Fazi</a:t>
            </a:r>
            <a:endParaRPr sz="1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225"/>
              </a:spcBef>
            </a:pPr>
            <a:r>
              <a:rPr sz="1000" b="1" i="1" spc="-5" dirty="0">
                <a:latin typeface="Times New Roman"/>
                <a:cs typeface="Times New Roman"/>
              </a:rPr>
              <a:t>Sostegno</a:t>
            </a:r>
            <a:endParaRPr sz="1000">
              <a:latin typeface="Times New Roman"/>
              <a:cs typeface="Times New Roman"/>
            </a:endParaRPr>
          </a:p>
          <a:p>
            <a:pPr marL="155575" marR="149225" indent="13970" algn="ctr">
              <a:lnSpc>
                <a:spcPct val="120000"/>
              </a:lnSpc>
            </a:pPr>
            <a:r>
              <a:rPr lang="it-IT" sz="1000" i="1" spc="-5" dirty="0" smtClean="0">
                <a:latin typeface="Times New Roman"/>
                <a:cs typeface="Times New Roman"/>
              </a:rPr>
              <a:t>Germana Palma</a:t>
            </a:r>
          </a:p>
          <a:p>
            <a:pPr marL="155575" marR="149225" indent="13970" algn="ctr">
              <a:lnSpc>
                <a:spcPct val="120000"/>
              </a:lnSpc>
            </a:pPr>
            <a:r>
              <a:rPr sz="1000" i="1" spc="-5" smtClean="0">
                <a:latin typeface="Times New Roman"/>
                <a:cs typeface="Times New Roman"/>
              </a:rPr>
              <a:t> </a:t>
            </a:r>
            <a:r>
              <a:rPr sz="1000" i="1" spc="-235" smtClean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Primaria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L</a:t>
            </a:r>
            <a:r>
              <a:rPr sz="1000" b="1" spc="-5" dirty="0">
                <a:latin typeface="Times New Roman"/>
                <a:cs typeface="Times New Roman"/>
              </a:rPr>
              <a:t>ingui</a:t>
            </a:r>
            <a:r>
              <a:rPr sz="1000" b="1" spc="-15" dirty="0">
                <a:latin typeface="Times New Roman"/>
                <a:cs typeface="Times New Roman"/>
              </a:rPr>
              <a:t>s</a:t>
            </a:r>
            <a:r>
              <a:rPr sz="1000" b="1" spc="-5" dirty="0">
                <a:latin typeface="Times New Roman"/>
                <a:cs typeface="Times New Roman"/>
              </a:rPr>
              <a:t>tico</a:t>
            </a:r>
            <a:endParaRPr sz="1000">
              <a:latin typeface="Times New Roman"/>
              <a:cs typeface="Times New Roman"/>
            </a:endParaRPr>
          </a:p>
          <a:p>
            <a:pPr marL="12700" marR="5080" algn="ctr">
              <a:lnSpc>
                <a:spcPct val="119500"/>
              </a:lnSpc>
              <a:spcBef>
                <a:spcPts val="10"/>
              </a:spcBef>
            </a:pPr>
            <a:r>
              <a:rPr lang="it-IT" sz="1000" i="1" spc="-5" dirty="0" smtClean="0">
                <a:latin typeface="Times New Roman"/>
                <a:cs typeface="Times New Roman"/>
              </a:rPr>
              <a:t>Carla  Giampietro</a:t>
            </a:r>
          </a:p>
          <a:p>
            <a:pPr marL="12700" marR="5080" algn="ctr">
              <a:lnSpc>
                <a:spcPct val="119500"/>
              </a:lnSpc>
              <a:spcBef>
                <a:spcPts val="10"/>
              </a:spcBef>
            </a:pPr>
            <a:r>
              <a:rPr sz="1000" b="1" i="1" smtClean="0">
                <a:latin typeface="Times New Roman"/>
                <a:cs typeface="Times New Roman"/>
              </a:rPr>
              <a:t>Matematico</a:t>
            </a:r>
            <a:r>
              <a:rPr sz="1000" b="1" i="1">
                <a:latin typeface="Times New Roman"/>
                <a:cs typeface="Times New Roman"/>
              </a:rPr>
              <a:t>+ </a:t>
            </a:r>
            <a:r>
              <a:rPr sz="1000" b="1" i="1" spc="5">
                <a:latin typeface="Times New Roman"/>
                <a:cs typeface="Times New Roman"/>
              </a:rPr>
              <a:t> </a:t>
            </a:r>
            <a:r>
              <a:rPr sz="1000" b="1" spc="-5" smtClean="0">
                <a:latin typeface="Times New Roman"/>
                <a:cs typeface="Times New Roman"/>
              </a:rPr>
              <a:t>Inglese</a:t>
            </a:r>
            <a:endParaRPr lang="it-IT" sz="1000" b="1" spc="-5" dirty="0" smtClean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19500"/>
              </a:lnSpc>
              <a:spcBef>
                <a:spcPts val="10"/>
              </a:spcBef>
            </a:pPr>
            <a:r>
              <a:rPr lang="it-IT" sz="1000" i="1" spc="-5" dirty="0" smtClean="0">
                <a:latin typeface="Times New Roman"/>
                <a:cs typeface="Times New Roman"/>
              </a:rPr>
              <a:t>Sara Santabarbara</a:t>
            </a:r>
            <a:endParaRPr sz="1000" i="1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sz="1000" b="1" spc="-5" smtClean="0">
                <a:latin typeface="Times New Roman"/>
                <a:cs typeface="Times New Roman"/>
              </a:rPr>
              <a:t>Sostegno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lang="it-IT" sz="1000" i="1" dirty="0" smtClean="0">
                <a:latin typeface="Times New Roman"/>
                <a:cs typeface="Times New Roman"/>
              </a:rPr>
              <a:t>Annarita </a:t>
            </a:r>
            <a:r>
              <a:rPr lang="it-IT" sz="1000" i="1" dirty="0" err="1" smtClean="0">
                <a:latin typeface="Times New Roman"/>
                <a:cs typeface="Times New Roman"/>
              </a:rPr>
              <a:t>Rabasca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210811" y="1495425"/>
            <a:ext cx="2846069" cy="741044"/>
            <a:chOff x="4210811" y="1495425"/>
            <a:chExt cx="2846069" cy="741044"/>
          </a:xfrm>
        </p:grpSpPr>
        <p:pic>
          <p:nvPicPr>
            <p:cNvPr id="48" name="object 4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210811" y="1495425"/>
              <a:ext cx="1376934" cy="741044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696711" y="1652003"/>
              <a:ext cx="1360169" cy="525030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5949188" y="1661566"/>
            <a:ext cx="859155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Collaboratore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lang="it-IT" sz="1000" b="1" i="1" spc="-5" dirty="0" smtClean="0">
                <a:latin typeface="Times New Roman"/>
                <a:cs typeface="Times New Roman"/>
              </a:rPr>
              <a:t>Elena Barone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51" name="object 5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201667" y="2072640"/>
            <a:ext cx="1399793" cy="787146"/>
          </a:xfrm>
          <a:prstGeom prst="rect">
            <a:avLst/>
          </a:prstGeom>
        </p:spPr>
      </p:pic>
      <p:sp>
        <p:nvSpPr>
          <p:cNvPr id="52" name="object 52"/>
          <p:cNvSpPr txBox="1"/>
          <p:nvPr/>
        </p:nvSpPr>
        <p:spPr>
          <a:xfrm>
            <a:off x="4356100" y="1571625"/>
            <a:ext cx="987425" cy="11461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Times New Roman"/>
                <a:cs typeface="Times New Roman"/>
              </a:rPr>
              <a:t>Collaboratore</a:t>
            </a:r>
            <a:endParaRPr sz="1000">
              <a:latin typeface="Times New Roman"/>
              <a:cs typeface="Times New Roman"/>
            </a:endParaRPr>
          </a:p>
          <a:p>
            <a:pPr marL="139065" marR="135890" indent="-2540" algn="ctr">
              <a:lnSpc>
                <a:spcPts val="1030"/>
              </a:lnSpc>
              <a:spcBef>
                <a:spcPts val="415"/>
              </a:spcBef>
            </a:pPr>
            <a:r>
              <a:rPr sz="1000" b="1" i="1" spc="-5" dirty="0">
                <a:latin typeface="Times New Roman"/>
                <a:cs typeface="Times New Roman"/>
              </a:rPr>
              <a:t>Antonella 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M</a:t>
            </a:r>
            <a:r>
              <a:rPr sz="1000" b="1" i="1" dirty="0">
                <a:latin typeface="Times New Roman"/>
                <a:cs typeface="Times New Roman"/>
              </a:rPr>
              <a:t>o</a:t>
            </a:r>
            <a:r>
              <a:rPr sz="1000" b="1" i="1" spc="-5" dirty="0">
                <a:latin typeface="Times New Roman"/>
                <a:cs typeface="Times New Roman"/>
              </a:rPr>
              <a:t>ntacchie</a:t>
            </a:r>
            <a:r>
              <a:rPr sz="1000" b="1" i="1" spc="-10" dirty="0">
                <a:latin typeface="Times New Roman"/>
                <a:cs typeface="Times New Roman"/>
              </a:rPr>
              <a:t>s</a:t>
            </a:r>
            <a:r>
              <a:rPr sz="1000" b="1" i="1" spc="-5" dirty="0"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  <a:p>
            <a:pPr marL="12065" marR="5080" indent="635" algn="ctr">
              <a:lnSpc>
                <a:spcPct val="86500"/>
              </a:lnSpc>
              <a:spcBef>
                <a:spcPts val="355"/>
              </a:spcBef>
            </a:pPr>
            <a:r>
              <a:rPr sz="1000" b="1" spc="-5" dirty="0">
                <a:latin typeface="Times New Roman"/>
                <a:cs typeface="Times New Roman"/>
              </a:rPr>
              <a:t>Coordinatore </a:t>
            </a:r>
            <a:r>
              <a:rPr sz="1000" b="1" dirty="0">
                <a:latin typeface="Times New Roman"/>
                <a:cs typeface="Times New Roman"/>
              </a:rPr>
              <a:t> organizzativo- 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didattico</a:t>
            </a:r>
            <a:r>
              <a:rPr sz="1000" b="1" spc="-4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Infanzia</a:t>
            </a:r>
            <a:endParaRPr sz="1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240"/>
              </a:spcBef>
            </a:pPr>
            <a:r>
              <a:rPr lang="it-IT" sz="1000" b="1" i="1" spc="-5" dirty="0" smtClean="0">
                <a:latin typeface="Times New Roman"/>
                <a:cs typeface="Times New Roman"/>
              </a:rPr>
              <a:t>Claudia </a:t>
            </a:r>
            <a:r>
              <a:rPr lang="it-IT" sz="1000" b="1" i="1" spc="-5" dirty="0" err="1" smtClean="0">
                <a:latin typeface="Times New Roman"/>
                <a:cs typeface="Times New Roman"/>
              </a:rPr>
              <a:t>Dalcielo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53" name="object 5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690615" y="2133574"/>
            <a:ext cx="1546097" cy="471703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5797422" y="2173605"/>
            <a:ext cx="130492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15595" marR="5080" indent="-303530">
              <a:lnSpc>
                <a:spcPts val="1030"/>
              </a:lnSpc>
              <a:spcBef>
                <a:spcPts val="270"/>
              </a:spcBef>
            </a:pPr>
            <a:r>
              <a:rPr sz="1000" b="1" spc="-5" dirty="0">
                <a:latin typeface="Times New Roman"/>
                <a:cs typeface="Times New Roman"/>
              </a:rPr>
              <a:t>Coordinatori di classe e </a:t>
            </a:r>
            <a:r>
              <a:rPr sz="1000" b="1" spc="-23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d'interclasse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149</Words>
  <Application>Microsoft Office PowerPoint</Application>
  <PresentationFormat>Personalizzato</PresentationFormat>
  <Paragraphs>64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ORGANIGRAMMA A.S. 2020-21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 A.S. 2019-20</dc:title>
  <dc:creator>Francesca</dc:creator>
  <cp:lastModifiedBy>vicario</cp:lastModifiedBy>
  <cp:revision>4</cp:revision>
  <dcterms:created xsi:type="dcterms:W3CDTF">2021-03-24T10:21:58Z</dcterms:created>
  <dcterms:modified xsi:type="dcterms:W3CDTF">2021-03-24T10:55:48Z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2019-10-27T00:00:00Z</vt:filetime>
  </property>
  <property fmtid="{D5CDD505-2E9C-101B-9397-08002B2CF9AE}" pid="3" name="Creator">
    <vt:lpwstr>Microsoft® Word per Office 365</vt:lpwstr>
  </property>
  <property fmtid="{D5CDD505-2E9C-101B-9397-08002B2CF9AE}" pid="4" name="LastSaved">
    <vt:filetime>2021-03-24T00:00:00Z</vt:filetime>
  </property>
</Properties>
</file>