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sldIdLst>
    <p:sldId id="257" r:id="rId5"/>
    <p:sldId id="26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5AE20-16A2-6D62-5788-3F4D76D25C25}" v="131" dt="2021-12-10T18:11:08.021"/>
    <p1510:client id="{0FD4128D-ED2E-6247-60ED-0D0893A20D41}" v="5" dt="2021-12-10T17:27:40.936"/>
    <p1510:client id="{2FC74D01-CB31-C800-BDF5-0C3ADEA8B161}" v="55" dt="2021-12-10T17:06:19.240"/>
    <p1510:client id="{336D353A-DE8B-F61D-8882-DBA9FD5EA79E}" v="34" dt="2021-12-10T17:24:17.545"/>
    <p1510:client id="{57807252-6D9F-D8CD-4FEB-5E9DFC625855}" v="4" dt="2021-12-10T17:25:22.016"/>
    <p1510:client id="{5BBFF721-BBC2-84C2-FCB0-08216B059B44}" v="3" dt="2021-12-10T17:25:54.447"/>
    <p1510:client id="{A2C8FC40-4112-C817-FAE7-1B8DD1E3BEAF}" v="75" dt="2021-12-10T16:11:53.256"/>
    <p1510:client id="{BE880964-80BD-47DE-A9B3-DC2523EEE62D}" v="18" dt="2021-12-10T15:48:02.430"/>
    <p1510:client id="{E685AA62-421A-A976-7C8B-BD2FE12272CF}" v="12" dt="2021-12-17T18:35:32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26"/>
  </p:normalViewPr>
  <p:slideViewPr>
    <p:cSldViewPr snapToGrid="0">
      <p:cViewPr varScale="1">
        <p:scale>
          <a:sx n="88" d="100"/>
          <a:sy n="88" d="100"/>
        </p:scale>
        <p:origin x="184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 Barone" userId="S::elena.barone@icgfalcone.edu.it::d0835a17-219d-46e7-836f-8b879542c650" providerId="AD" clId="Web-{E685AA62-421A-A976-7C8B-BD2FE12272CF}"/>
    <pc:docChg chg="modSld">
      <pc:chgData name="Elena  Barone" userId="S::elena.barone@icgfalcone.edu.it::d0835a17-219d-46e7-836f-8b879542c650" providerId="AD" clId="Web-{E685AA62-421A-A976-7C8B-BD2FE12272CF}" dt="2021-12-17T18:35:30.293" v="8" actId="20577"/>
      <pc:docMkLst>
        <pc:docMk/>
      </pc:docMkLst>
      <pc:sldChg chg="modSp">
        <pc:chgData name="Elena  Barone" userId="S::elena.barone@icgfalcone.edu.it::d0835a17-219d-46e7-836f-8b879542c650" providerId="AD" clId="Web-{E685AA62-421A-A976-7C8B-BD2FE12272CF}" dt="2021-12-17T18:35:04.652" v="5" actId="20577"/>
        <pc:sldMkLst>
          <pc:docMk/>
          <pc:sldMk cId="3436023495" sldId="257"/>
        </pc:sldMkLst>
        <pc:spChg chg="mod">
          <ac:chgData name="Elena  Barone" userId="S::elena.barone@icgfalcone.edu.it::d0835a17-219d-46e7-836f-8b879542c650" providerId="AD" clId="Web-{E685AA62-421A-A976-7C8B-BD2FE12272CF}" dt="2021-12-17T18:35:04.652" v="5" actId="20577"/>
          <ac:spMkLst>
            <pc:docMk/>
            <pc:sldMk cId="3436023495" sldId="257"/>
            <ac:spMk id="3" creationId="{EE52F454-098F-4410-BBD6-BBDDBBD722C6}"/>
          </ac:spMkLst>
        </pc:spChg>
      </pc:sldChg>
      <pc:sldChg chg="modSp">
        <pc:chgData name="Elena  Barone" userId="S::elena.barone@icgfalcone.edu.it::d0835a17-219d-46e7-836f-8b879542c650" providerId="AD" clId="Web-{E685AA62-421A-A976-7C8B-BD2FE12272CF}" dt="2021-12-17T18:35:30.293" v="8" actId="20577"/>
        <pc:sldMkLst>
          <pc:docMk/>
          <pc:sldMk cId="4249220743" sldId="262"/>
        </pc:sldMkLst>
        <pc:spChg chg="mod">
          <ac:chgData name="Elena  Barone" userId="S::elena.barone@icgfalcone.edu.it::d0835a17-219d-46e7-836f-8b879542c650" providerId="AD" clId="Web-{E685AA62-421A-A976-7C8B-BD2FE12272CF}" dt="2021-12-17T18:35:30.293" v="8" actId="20577"/>
          <ac:spMkLst>
            <pc:docMk/>
            <pc:sldMk cId="4249220743" sldId="262"/>
            <ac:spMk id="3" creationId="{E54317D0-EC1E-4869-89C3-39A3822B19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3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0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4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2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8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9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0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4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2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ercalatuascuola.istruzione.it/cercalatuascuola/" TargetMode="External"/><Relationship Id="rId2" Type="http://schemas.openxmlformats.org/officeDocument/2006/relationships/hyperlink" Target="http://www.istruzione.it/iscrizionionlin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rizioni.istruzione.it/allegati/SG1-PA-MAN-GuidaOperativa_202021_come_compilare_inoltrare_domanda.pdf" TargetMode="External"/><Relationship Id="rId2" Type="http://schemas.openxmlformats.org/officeDocument/2006/relationships/hyperlink" Target="https://www.studenti.it/scuola-in-chiaro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CDC2E20-916C-49C6-8A8D-0A8F5AD3E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168" y="365760"/>
            <a:ext cx="8287932" cy="1288238"/>
          </a:xfrm>
        </p:spPr>
        <p:txBody>
          <a:bodyPr anchor="ctr">
            <a:normAutofit/>
          </a:bodyPr>
          <a:lstStyle/>
          <a:p>
            <a:pPr algn="ctr"/>
            <a:r>
              <a:rPr lang="de-DE" sz="2400" b="1" dirty="0">
                <a:latin typeface="Times New Roman"/>
                <a:ea typeface="+mj-lt"/>
                <a:cs typeface="+mj-lt"/>
              </a:rPr>
              <a:t>Le  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domande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di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iscrizione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</a:t>
            </a:r>
            <a:r>
              <a:rPr lang="de-DE" sz="2400" b="1" i="1" dirty="0">
                <a:latin typeface="Times New Roman"/>
                <a:ea typeface="+mj-lt"/>
                <a:cs typeface="+mj-lt"/>
              </a:rPr>
              <a:t>on </a:t>
            </a:r>
            <a:r>
              <a:rPr lang="de-DE" sz="2400" b="1" i="1" dirty="0" err="1">
                <a:latin typeface="Times New Roman"/>
                <a:ea typeface="+mj-lt"/>
                <a:cs typeface="+mj-lt"/>
              </a:rPr>
              <a:t>line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devono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essere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presentate</a:t>
            </a:r>
            <a:br>
              <a:rPr lang="de-DE" sz="2400" b="1" dirty="0">
                <a:latin typeface="Times New Roman"/>
                <a:ea typeface="+mj-lt"/>
                <a:cs typeface="+mj-lt"/>
              </a:rPr>
            </a:br>
            <a:r>
              <a:rPr lang="de-DE" sz="2400" dirty="0">
                <a:latin typeface="Times New Roman"/>
                <a:ea typeface="+mj-lt"/>
                <a:cs typeface="+mj-lt"/>
              </a:rPr>
              <a:t>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dalle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ore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8:00 del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giorno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4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gennaio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2022</a:t>
            </a:r>
            <a:br>
              <a:rPr lang="de-DE" sz="2400" b="1" dirty="0">
                <a:latin typeface="Times New Roman"/>
                <a:ea typeface="+mj-lt"/>
                <a:cs typeface="+mj-lt"/>
              </a:rPr>
            </a:br>
            <a:r>
              <a:rPr lang="de-DE" sz="2400" b="1" dirty="0">
                <a:latin typeface="Times New Roman"/>
                <a:ea typeface="+mj-lt"/>
                <a:cs typeface="+mj-lt"/>
              </a:rPr>
              <a:t>alle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ore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 20:00 del 28 </a:t>
            </a:r>
            <a:r>
              <a:rPr lang="de-DE" sz="2400" b="1" dirty="0" err="1">
                <a:latin typeface="Times New Roman"/>
                <a:ea typeface="+mj-lt"/>
                <a:cs typeface="+mj-lt"/>
              </a:rPr>
              <a:t>gennaio</a:t>
            </a:r>
            <a:r>
              <a:rPr lang="de-DE" sz="2400" dirty="0">
                <a:latin typeface="Times New Roman"/>
                <a:ea typeface="+mj-lt"/>
                <a:cs typeface="+mj-lt"/>
              </a:rPr>
              <a:t> </a:t>
            </a:r>
            <a:r>
              <a:rPr lang="de-DE" sz="2400" b="1" dirty="0">
                <a:latin typeface="Times New Roman"/>
                <a:ea typeface="+mj-lt"/>
                <a:cs typeface="+mj-lt"/>
              </a:rPr>
              <a:t>2022.</a:t>
            </a:r>
            <a:endParaRPr lang="it-IT" sz="2400" dirty="0">
              <a:latin typeface="Times New Roman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52F454-098F-4410-BBD6-BBDDBBD72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4768" y="1653998"/>
            <a:ext cx="8848132" cy="483824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Clr>
                <a:srgbClr val="E3E7EF"/>
              </a:buClr>
            </a:pPr>
            <a:r>
              <a:rPr lang="it-IT" sz="2000" b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Nella scuola secondaria di primo grado, </a:t>
            </a:r>
            <a:r>
              <a:rPr lang="it-IT" sz="20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al momento dell’iscrizione, le famiglie esprimeranno la propria opzione rispetto all’orario settimanale. In subordine rispetto all’istituto scolastico che costituisce la prima scelta, si potranno indicare, all’atto di iscrizione, fino a un massimo di altri due istituti</a:t>
            </a:r>
            <a:r>
              <a:rPr lang="it-IT" sz="2000" b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 </a:t>
            </a:r>
          </a:p>
          <a:p>
            <a:pPr>
              <a:buClr>
                <a:srgbClr val="E3E7EF"/>
              </a:buClr>
            </a:pPr>
            <a:endParaRPr lang="it-IT" sz="2000" b="1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>
              <a:buClr>
                <a:srgbClr val="E3E7EF"/>
              </a:buCl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iscrizioni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effettuate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line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 Si accede al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Iscrizioni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on line”,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disponibile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all’indirizzo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www.istruzione.it/iscrizionionline/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utilizzando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credenziali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SPID.</a:t>
            </a:r>
          </a:p>
          <a:p>
            <a:pPr>
              <a:buClr>
                <a:srgbClr val="E3E7EF"/>
              </a:buClr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disposizione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l’applicazione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Scuola in Chiaro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un QR Code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dinamico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istituzione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scolastica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accessibile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portale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Chiaro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possibilità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accedere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informazioni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di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raffrontare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alcuni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conoscitivi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quelli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territorio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E3E7EF"/>
              </a:buClr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E3E7EF"/>
              </a:buClr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E3E7EF"/>
              </a:buClr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E3E7EF"/>
              </a:buClr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E3E7EF"/>
              </a:buClr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E3E7EF"/>
              </a:buClr>
            </a:pPr>
            <a:endParaRPr lang="it-IT" sz="2000" b="1" dirty="0"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023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B5DFCDA-694D-4637-8E9B-038575194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952075" cy="6858000"/>
          </a:xfrm>
          <a:custGeom>
            <a:avLst/>
            <a:gdLst>
              <a:gd name="connsiteX0" fmla="*/ 9952075 w 9952075"/>
              <a:gd name="connsiteY0" fmla="*/ 6858000 h 6858000"/>
              <a:gd name="connsiteX1" fmla="*/ 108694 w 9952075"/>
              <a:gd name="connsiteY1" fmla="*/ 6858000 h 6858000"/>
              <a:gd name="connsiteX2" fmla="*/ 79127 w 9952075"/>
              <a:gd name="connsiteY2" fmla="*/ 6681235 h 6858000"/>
              <a:gd name="connsiteX3" fmla="*/ 0 w 9952075"/>
              <a:gd name="connsiteY3" fmla="*/ 5565888 h 6858000"/>
              <a:gd name="connsiteX4" fmla="*/ 2190696 w 9952075"/>
              <a:gd name="connsiteY4" fmla="*/ 145339 h 6858000"/>
              <a:gd name="connsiteX5" fmla="*/ 2339431 w 9952075"/>
              <a:gd name="connsiteY5" fmla="*/ 0 h 6858000"/>
              <a:gd name="connsiteX6" fmla="*/ 9952075 w 995207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52075" h="6858000">
                <a:moveTo>
                  <a:pt x="9952075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9952075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4DB276E-BFF1-43F5-AB90-7ABA4B9A9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652017" cy="6858000"/>
          </a:xfrm>
          <a:custGeom>
            <a:avLst/>
            <a:gdLst>
              <a:gd name="connsiteX0" fmla="*/ 9652017 w 9652017"/>
              <a:gd name="connsiteY0" fmla="*/ 6858000 h 6858000"/>
              <a:gd name="connsiteX1" fmla="*/ 112827 w 9652017"/>
              <a:gd name="connsiteY1" fmla="*/ 6858000 h 6858000"/>
              <a:gd name="connsiteX2" fmla="*/ 76084 w 9652017"/>
              <a:gd name="connsiteY2" fmla="*/ 6638337 h 6858000"/>
              <a:gd name="connsiteX3" fmla="*/ 0 w 9652017"/>
              <a:gd name="connsiteY3" fmla="*/ 5565888 h 6858000"/>
              <a:gd name="connsiteX4" fmla="*/ 2157501 w 9652017"/>
              <a:gd name="connsiteY4" fmla="*/ 301488 h 6858000"/>
              <a:gd name="connsiteX5" fmla="*/ 2472310 w 9652017"/>
              <a:gd name="connsiteY5" fmla="*/ 0 h 6858000"/>
              <a:gd name="connsiteX6" fmla="*/ 9652017 w 965201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52017" h="6858000">
                <a:moveTo>
                  <a:pt x="9652017" y="6858000"/>
                </a:moveTo>
                <a:lnTo>
                  <a:pt x="112827" y="6858000"/>
                </a:lnTo>
                <a:lnTo>
                  <a:pt x="76084" y="6638337"/>
                </a:lnTo>
                <a:cubicBezTo>
                  <a:pt x="25944" y="6288079"/>
                  <a:pt x="0" y="5930014"/>
                  <a:pt x="0" y="5565888"/>
                </a:cubicBezTo>
                <a:cubicBezTo>
                  <a:pt x="0" y="3514654"/>
                  <a:pt x="823309" y="1655711"/>
                  <a:pt x="2157501" y="301488"/>
                </a:cubicBezTo>
                <a:lnTo>
                  <a:pt x="2472310" y="0"/>
                </a:lnTo>
                <a:lnTo>
                  <a:pt x="9652017" y="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5749C8B-D0FA-4F90-8BF5-E9496BCEB6A8}"/>
              </a:ext>
            </a:extLst>
          </p:cNvPr>
          <p:cNvSpPr txBox="1"/>
          <p:nvPr/>
        </p:nvSpPr>
        <p:spPr>
          <a:xfrm>
            <a:off x="63483" y="792322"/>
            <a:ext cx="9652017" cy="564509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può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inoltrare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domanda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online senza PC o senza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connessione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destinataria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inoltrare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richiesta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termini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previsti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(28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gennaio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credenziali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usate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l'anno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scorso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ancora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Sì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bisogna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stesse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credenziali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accedere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portale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Dove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trova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codice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inserire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domanda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iscrizione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portale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app scuola in chiar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Scuola in Chiaro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compilano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le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domande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Segui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dopo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 mini guida del MIUR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E'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possibile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modificare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una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domanda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inoltrata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occorre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la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cui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inviata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la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restituisca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famiglia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mettendola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disposizione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portale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iscrizioni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on line. La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restituzione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richiesta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termini di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gennaio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2022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Una volta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modificata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la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di nuovo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inoltrata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Cosa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succede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dopo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l'invio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domanda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E'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necessario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attendere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una mail di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accettazione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/non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accettazione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verrà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inviata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casella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di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comunicata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registrazione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accettano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tutte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le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domande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No,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dipende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disponibilità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D762CCC-95D6-BF4D-998A-30074788577F}"/>
              </a:ext>
            </a:extLst>
          </p:cNvPr>
          <p:cNvSpPr txBox="1"/>
          <p:nvPr/>
        </p:nvSpPr>
        <p:spPr>
          <a:xfrm>
            <a:off x="4976037" y="84436"/>
            <a:ext cx="12286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FAQ</a:t>
            </a:r>
          </a:p>
        </p:txBody>
      </p:sp>
    </p:spTree>
    <p:extLst>
      <p:ext uri="{BB962C8B-B14F-4D97-AF65-F5344CB8AC3E}">
        <p14:creationId xmlns:p14="http://schemas.microsoft.com/office/powerpoint/2010/main" val="32823355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590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837BEB8EC14044FA1F09DAA7B422EFC" ma:contentTypeVersion="4" ma:contentTypeDescription="Creare un nuovo documento." ma:contentTypeScope="" ma:versionID="f0e57c12036b2224c42e1efc71d94ccb">
  <xsd:schema xmlns:xsd="http://www.w3.org/2001/XMLSchema" xmlns:xs="http://www.w3.org/2001/XMLSchema" xmlns:p="http://schemas.microsoft.com/office/2006/metadata/properties" xmlns:ns2="06283ecd-0cb0-41de-96d2-32ea850db723" xmlns:ns3="4d805db6-dcc0-4ad4-97cb-5aca745adba7" targetNamespace="http://schemas.microsoft.com/office/2006/metadata/properties" ma:root="true" ma:fieldsID="bf6f3e3e5724be46c1306da7fe7f92ee" ns2:_="" ns3:_="">
    <xsd:import namespace="06283ecd-0cb0-41de-96d2-32ea850db723"/>
    <xsd:import namespace="4d805db6-dcc0-4ad4-97cb-5aca745adb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283ecd-0cb0-41de-96d2-32ea850db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05db6-dcc0-4ad4-97cb-5aca745adba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d805db6-dcc0-4ad4-97cb-5aca745adba7">
      <UserInfo>
        <DisplayName>Francesca Nardi</DisplayName>
        <AccountId>13</AccountId>
        <AccountType/>
      </UserInfo>
      <UserInfo>
        <DisplayName>Elena  Barone</DisplayName>
        <AccountId>12</AccountId>
        <AccountType/>
      </UserInfo>
      <UserInfo>
        <DisplayName>Claudia Dalcielo</DisplayName>
        <AccountId>14</AccountId>
        <AccountType/>
      </UserInfo>
      <UserInfo>
        <DisplayName>Bruna Pucci</DisplayName>
        <AccountId>18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036EC71-8BF3-4395-A6E2-8322FD0001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A82238-F418-4BE4-A55E-B3EC0ACD3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283ecd-0cb0-41de-96d2-32ea850db723"/>
    <ds:schemaRef ds:uri="4d805db6-dcc0-4ad4-97cb-5aca745adb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96554C-121B-48FD-A770-89554B3739CD}">
  <ds:schemaRefs>
    <ds:schemaRef ds:uri="http://schemas.microsoft.com/office/2006/metadata/properties"/>
    <ds:schemaRef ds:uri="http://schemas.microsoft.com/office/infopath/2007/PartnerControls"/>
    <ds:schemaRef ds:uri="4d805db6-dcc0-4ad4-97cb-5aca745adba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377</Words>
  <Application>Microsoft Macintosh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Le  domande di iscrizione on line devono essere presentate  dalle ore 8:00 del giorno 4 gennaio 2022 alle ore 20:00 del 28 gennaio 2022.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>Marco Tafani</cp:lastModifiedBy>
  <cp:revision>10</cp:revision>
  <dcterms:created xsi:type="dcterms:W3CDTF">2021-12-10T15:46:20Z</dcterms:created>
  <dcterms:modified xsi:type="dcterms:W3CDTF">2021-12-18T07:24:49Z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0x010100F837BEB8EC14044FA1F09DAA7B422EFC</vt:lpwstr>
  </property>
</Properties>
</file>